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notesMasterIdLst>
    <p:notesMasterId r:id="rId23"/>
  </p:notesMasterIdLst>
  <p:sldIdLst>
    <p:sldId id="256" r:id="rId6"/>
    <p:sldId id="257" r:id="rId7"/>
    <p:sldId id="265" r:id="rId8"/>
    <p:sldId id="258" r:id="rId9"/>
    <p:sldId id="259" r:id="rId10"/>
    <p:sldId id="267" r:id="rId11"/>
    <p:sldId id="260" r:id="rId12"/>
    <p:sldId id="261" r:id="rId13"/>
    <p:sldId id="262" r:id="rId14"/>
    <p:sldId id="263" r:id="rId15"/>
    <p:sldId id="264" r:id="rId16"/>
    <p:sldId id="266" r:id="rId17"/>
    <p:sldId id="268" r:id="rId18"/>
    <p:sldId id="269" r:id="rId19"/>
    <p:sldId id="271" r:id="rId20"/>
    <p:sldId id="272" r:id="rId21"/>
    <p:sldId id="270" r:id="rId2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2601EA-A83E-4321-A312-8E946B38D671}" v="2" dt="2024-05-22T08:19:07.8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0"/>
    <p:restoredTop sz="96327"/>
  </p:normalViewPr>
  <p:slideViewPr>
    <p:cSldViewPr snapToGrid="0">
      <p:cViewPr varScale="1">
        <p:scale>
          <a:sx n="63" d="100"/>
          <a:sy n="63" d="100"/>
        </p:scale>
        <p:origin x="106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AADAD-63C4-49E4-BD85-433392FE0824}" type="datetimeFigureOut">
              <a:rPr lang="LID4096" smtClean="0"/>
              <a:t>05/22/2024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6EB61-5A60-498C-B1B8-BA0173BED81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7695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ruben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EB61-5A60-498C-B1B8-BA0173BED81D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2401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tbo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EB61-5A60-498C-B1B8-BA0173BED81D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39127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Ruben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EB61-5A60-498C-B1B8-BA0173BED81D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47505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joe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EB61-5A60-498C-B1B8-BA0173BED81D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282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tbo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EB61-5A60-498C-B1B8-BA0173BED81D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01168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Ruben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tbo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EB61-5A60-498C-B1B8-BA0173BED81D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5913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joe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EB61-5A60-498C-B1B8-BA0173BED81D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62551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tbo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EB61-5A60-498C-B1B8-BA0173BED81D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54089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Joë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EB61-5A60-498C-B1B8-BA0173BED81D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2973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ruben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EB61-5A60-498C-B1B8-BA0173BED81D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7069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tbo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EB61-5A60-498C-B1B8-BA0173BED81D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89951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joe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EB61-5A60-498C-B1B8-BA0173BED81D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8281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joe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EB61-5A60-498C-B1B8-BA0173BED81D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48223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ruben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EB61-5A60-498C-B1B8-BA0173BED81D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51305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5" Type="http://schemas.microsoft.com/office/2007/relationships/hdphoto" Target="../media/hdphoto3.wdp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Handheld </a:t>
            </a:r>
            <a:r>
              <a:rPr lang="nl-BE" dirty="0" err="1"/>
              <a:t>Retropie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b="1" dirty="0" err="1"/>
              <a:t>Where</a:t>
            </a:r>
            <a:r>
              <a:rPr lang="nl-BE" b="1" dirty="0"/>
              <a:t> </a:t>
            </a:r>
            <a:r>
              <a:rPr lang="nl-BE" b="1" dirty="0" err="1"/>
              <a:t>nostalgia</a:t>
            </a:r>
            <a:r>
              <a:rPr lang="nl-BE" b="1" dirty="0"/>
              <a:t> </a:t>
            </a:r>
            <a:r>
              <a:rPr lang="nl-BE" b="1" dirty="0" err="1"/>
              <a:t>meets</a:t>
            </a:r>
            <a:r>
              <a:rPr lang="nl-BE" b="1" dirty="0"/>
              <a:t> </a:t>
            </a:r>
            <a:r>
              <a:rPr lang="nl-BE" b="1" dirty="0" err="1"/>
              <a:t>innovation</a:t>
            </a:r>
            <a:r>
              <a:rPr lang="nl-BE" b="1" dirty="0"/>
              <a:t>.</a:t>
            </a:r>
          </a:p>
          <a:p>
            <a:endParaRPr lang="nl-NL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DB134D4-F242-CC10-0362-96BF45EAD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70662"/>
            <a:ext cx="6096000" cy="368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C41C738-D70E-C568-FB0F-0EBF57E6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Koeling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DD9785A-DAA2-8CB4-DCD8-B6417D060C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B59DCED-C8C5-C34C-D425-0C221E7907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Fans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PWM gestuurd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5A570F4-331E-4628-D58F-698722EB56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Hardware koeling - PC Case Fan 80x80 mm Ball Bearing Globe Fan ...">
            <a:extLst>
              <a:ext uri="{FF2B5EF4-FFF2-40B4-BE49-F238E27FC236}">
                <a16:creationId xmlns:a16="http://schemas.microsoft.com/office/drawing/2014/main" id="{C627F1D7-A9B8-2ABE-C8D9-BA42C1DE6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984" y="2368988"/>
            <a:ext cx="3792537" cy="369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167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C791758-DDB1-5134-6632-C7D65A637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 buttons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A558CF-04BB-53BC-1C21-61C4F35510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A404FB3-4198-3EAC-BFD3-D5C7D25CA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Ideaal voor </a:t>
            </a:r>
            <a:r>
              <a:rPr lang="nl-BE" dirty="0" err="1"/>
              <a:t>gaming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Pull down met weerstand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59D918B-4ADC-9569-DF6B-90D89E8F1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6" descr="Non Illuminated Tact Switches | RJS Electronics Ltd">
            <a:extLst>
              <a:ext uri="{FF2B5EF4-FFF2-40B4-BE49-F238E27FC236}">
                <a16:creationId xmlns:a16="http://schemas.microsoft.com/office/drawing/2014/main" id="{E069E8EA-860A-9741-863D-39E70B22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523" y="1865511"/>
            <a:ext cx="4197672" cy="419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634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9D181FF-8D87-F0B7-5252-932ECC48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Hardware tests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F79D6F0-10BD-D984-428D-4F0C473058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152F2DD-7787-0D83-5DF8-3B9768975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nl-BE" dirty="0"/>
              <a:t>Batterijen testen</a:t>
            </a:r>
          </a:p>
          <a:p>
            <a:pPr marL="285750" indent="-285750">
              <a:buFontTx/>
              <a:buChar char="-"/>
            </a:pPr>
            <a:r>
              <a:rPr lang="nl-BE" dirty="0"/>
              <a:t>Step-down converter</a:t>
            </a:r>
          </a:p>
          <a:p>
            <a:pPr marL="285750" indent="-285750">
              <a:buFontTx/>
              <a:buChar char="-"/>
            </a:pPr>
            <a:r>
              <a:rPr lang="nl-BE" dirty="0"/>
              <a:t>Verbruik Pi</a:t>
            </a:r>
          </a:p>
          <a:p>
            <a:pPr marL="285750" indent="-285750">
              <a:buFontTx/>
              <a:buChar char="-"/>
            </a:pPr>
            <a:r>
              <a:rPr lang="nl-BE" dirty="0"/>
              <a:t>Knoppen </a:t>
            </a:r>
          </a:p>
          <a:p>
            <a:pPr marL="285750" indent="-285750">
              <a:buFontTx/>
              <a:buChar char="-"/>
            </a:pPr>
            <a:r>
              <a:rPr lang="nl-BE" dirty="0"/>
              <a:t>PWM</a:t>
            </a:r>
          </a:p>
          <a:p>
            <a:endParaRPr lang="nl-BE" dirty="0"/>
          </a:p>
          <a:p>
            <a:pPr marL="285750" indent="-285750">
              <a:buFontTx/>
              <a:buChar char="-"/>
            </a:pP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DC24797-6144-2003-5B4E-E7AB7DCF0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869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3B93C3C-707C-12EE-8894-6493D7D5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Documentatie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8AA0021-BE73-2CEF-692B-FFE352893A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A775BF7-9340-55FA-6DCC-08CE393365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Fusion</a:t>
            </a:r>
            <a:r>
              <a:rPr lang="nl-BE" dirty="0"/>
              <a:t> 360 (3D design)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Verder andere documentatie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9F1CE4A-D3F8-AEFC-8081-75D8184D8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504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D899EF-0590-4D55-D6B7-7A44D496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Uiteindelijk Product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CAA3F23-5C9A-92A6-44AC-3C1F0E7BF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0596169-D0EC-9DA8-2711-64003B2B5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Werkende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Voeding d.m.v. batterijen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14A0C06-4984-4680-5004-044932F8A5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8404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CEBB6EB-ECF0-974E-AA8F-B9100F50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is er fout gelopen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E2CFBFF-C723-F611-D915-E2850898D5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84AA45-3D05-E795-D71B-C1CA1A9F9F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Display connector gescheurd.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Speaker afgebroken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Batterijen versleten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D562664-93B0-A6A2-FF0D-56097867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0650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oup of people in a room&#10;&#10;Description automatically generated">
            <a:extLst>
              <a:ext uri="{FF2B5EF4-FFF2-40B4-BE49-F238E27FC236}">
                <a16:creationId xmlns:a16="http://schemas.microsoft.com/office/drawing/2014/main" id="{8D2871BF-F7FD-BC30-D848-1CBA32F652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8" r="19278"/>
          <a:stretch>
            <a:fillRect/>
          </a:stretch>
        </p:blipFill>
        <p:spPr>
          <a:xfrm>
            <a:off x="6580415" y="6745"/>
            <a:ext cx="5611586" cy="685125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AE990D5-9B13-1119-2FA7-24244BE4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hebben we geleerd?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A0C1B60-0A6C-F826-E739-72934F86AF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E44CA38-5C53-9995-E9E5-48F182AC7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3d design met </a:t>
            </a:r>
            <a:r>
              <a:rPr lang="nl-BE" dirty="0" err="1"/>
              <a:t>fusion</a:t>
            </a:r>
            <a:r>
              <a:rPr lang="nl-BE" dirty="0"/>
              <a:t> 360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PCB Design met </a:t>
            </a:r>
            <a:r>
              <a:rPr lang="nl-BE" dirty="0" err="1"/>
              <a:t>fusion</a:t>
            </a:r>
            <a:r>
              <a:rPr lang="nl-BE" dirty="0"/>
              <a:t> 360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BMS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14F56D9-9E1A-3352-2277-C9B282EA47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4525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30DE64-5814-FACF-2A33-6C2DDA10A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799" y="769620"/>
            <a:ext cx="9169012" cy="640429"/>
          </a:xfrm>
        </p:spPr>
        <p:txBody>
          <a:bodyPr anchor="t">
            <a:normAutofit/>
          </a:bodyPr>
          <a:lstStyle/>
          <a:p>
            <a:r>
              <a:rPr lang="nl-BE" dirty="0"/>
              <a:t>EINDE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096F059-0A60-913B-2D6A-EB9547F5EB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0799" y="1872542"/>
            <a:ext cx="3458032" cy="30712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nl-NL" sz="15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A808B7C-0F98-117B-97CE-A7EBD32E6C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8" b="2630"/>
          <a:stretch/>
        </p:blipFill>
        <p:spPr bwMode="auto"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48507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0E169-2051-3644-24A8-CFF67185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nl-BE" dirty="0"/>
              <a:t>TEAM</a:t>
            </a:r>
            <a:endParaRPr lang="nl-NL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1937572-E394-4986-CCE1-3434444F5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768B4BA-1833-7ABC-6630-EAFAD6111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6E61784A-9F6D-9694-7A2E-8FA2FE5524CE}"/>
              </a:ext>
            </a:extLst>
          </p:cNvPr>
          <p:cNvSpPr/>
          <p:nvPr/>
        </p:nvSpPr>
        <p:spPr>
          <a:xfrm>
            <a:off x="1396767" y="2786801"/>
            <a:ext cx="2611120" cy="2143533"/>
          </a:xfrm>
          <a:prstGeom prst="roundRect">
            <a:avLst/>
          </a:prstGeom>
          <a:solidFill>
            <a:srgbClr val="FF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Thibaut </a:t>
            </a:r>
            <a:r>
              <a:rPr lang="nl-BE" b="1" i="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Schroyens</a:t>
            </a:r>
            <a:endParaRPr lang="nl-BE" b="1" i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Scrum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PCB design</a:t>
            </a:r>
            <a:endParaRPr lang="nl-BE" i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nl-NL" b="1" i="0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EFFF7F33-8E11-DE47-70A9-CADD2D90CA99}"/>
              </a:ext>
            </a:extLst>
          </p:cNvPr>
          <p:cNvSpPr/>
          <p:nvPr/>
        </p:nvSpPr>
        <p:spPr>
          <a:xfrm>
            <a:off x="4863983" y="2786800"/>
            <a:ext cx="2611120" cy="2143533"/>
          </a:xfrm>
          <a:prstGeom prst="roundRect">
            <a:avLst/>
          </a:prstGeom>
          <a:solidFill>
            <a:srgbClr val="FF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Ruben Belligh</a:t>
            </a:r>
            <a:endParaRPr lang="nl-BE" b="1" i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i="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endParaRPr lang="nl-BE" i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nl-NL" b="1" i="0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8DAE114E-CB4B-FF91-F023-B699448F98FC}"/>
              </a:ext>
            </a:extLst>
          </p:cNvPr>
          <p:cNvSpPr/>
          <p:nvPr/>
        </p:nvSpPr>
        <p:spPr>
          <a:xfrm>
            <a:off x="8331200" y="2786800"/>
            <a:ext cx="2611120" cy="2143533"/>
          </a:xfrm>
          <a:prstGeom prst="roundRect">
            <a:avLst/>
          </a:prstGeom>
          <a:solidFill>
            <a:srgbClr val="FF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i="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Joë</a:t>
            </a:r>
            <a:r>
              <a:rPr lang="nl-BE" b="1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Boone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Elektronica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nl-BE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oftware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nl-NL" b="1" i="0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764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61DE6-38A2-28BC-8300-17DAE643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Opdracht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04CABE8-3036-826C-9467-548FD54284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F119D10-13F7-4A82-D4C1-3A68732A87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Retropie</a:t>
            </a:r>
            <a:r>
              <a:rPr lang="nl-BE" dirty="0"/>
              <a:t> maken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Vervangbare batterijen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Componenten op een pcb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Body 3d printen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2A01912-22E7-D143-38AF-1778142BD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2" name="Picture 4" descr="TODAY ONLY!!! Bob's Deal of the Day: 20% OFF Original/Color Game Boy ...">
            <a:extLst>
              <a:ext uri="{FF2B5EF4-FFF2-40B4-BE49-F238E27FC236}">
                <a16:creationId xmlns:a16="http://schemas.microsoft.com/office/drawing/2014/main" id="{891E8522-CA59-EC24-5745-DBF3FB6D4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8988"/>
            <a:ext cx="5743358" cy="287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034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69CE12-773E-2667-1191-5CBE9B38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4550748" cy="481631"/>
          </a:xfrm>
        </p:spPr>
        <p:txBody>
          <a:bodyPr anchor="b">
            <a:normAutofit/>
          </a:bodyPr>
          <a:lstStyle/>
          <a:p>
            <a:r>
              <a:rPr lang="nl-BE" dirty="0"/>
              <a:t>Begin</a:t>
            </a:r>
            <a:endParaRPr lang="nl-NL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8B5A1DA-06A7-F309-034F-FADC956C1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4550748" cy="307127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A6D690C-6388-8959-F092-F3ADBB941D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3DC9270-6E51-A3C6-F148-767460F869EC}"/>
              </a:ext>
            </a:extLst>
          </p:cNvPr>
          <p:cNvSpPr>
            <a:spLocks/>
          </p:cNvSpPr>
          <p:nvPr/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EC5E4F4-E74F-D5C4-6CF6-739F7A30876F}"/>
              </a:ext>
            </a:extLst>
          </p:cNvPr>
          <p:cNvSpPr>
            <a:spLocks/>
          </p:cNvSpPr>
          <p:nvPr/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5 INCH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Raspberry</a:t>
            </a:r>
            <a:r>
              <a:rPr lang="nl-BE" dirty="0"/>
              <a:t> 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3d print 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99FF56E-F110-C2CD-6EA3-3267CFB8A6C7}"/>
              </a:ext>
            </a:extLst>
          </p:cNvPr>
          <p:cNvSpPr>
            <a:spLocks/>
          </p:cNvSpPr>
          <p:nvPr/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pic>
        <p:nvPicPr>
          <p:cNvPr id="6" name="Picture 6" descr="Raspberry Pi 4 Model B 8 Go">
            <a:extLst>
              <a:ext uri="{FF2B5EF4-FFF2-40B4-BE49-F238E27FC236}">
                <a16:creationId xmlns:a16="http://schemas.microsoft.com/office/drawing/2014/main" id="{6B77F1E2-C933-F124-AA90-4EB72504A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" t="15299" r="-841" b="19085"/>
          <a:stretch/>
        </p:blipFill>
        <p:spPr bwMode="auto">
          <a:xfrm>
            <a:off x="7769555" y="4247980"/>
            <a:ext cx="3234511" cy="212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fbeelding met tekst, elektronica, schermopname, software&#10;&#10;Automatisch gegenereerde beschrijving">
            <a:extLst>
              <a:ext uri="{FF2B5EF4-FFF2-40B4-BE49-F238E27FC236}">
                <a16:creationId xmlns:a16="http://schemas.microsoft.com/office/drawing/2014/main" id="{F3FB2B38-3DAC-561C-2640-F3B3DB142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 t="29821" r="9843" b="34480"/>
          <a:stretch/>
        </p:blipFill>
        <p:spPr bwMode="auto">
          <a:xfrm>
            <a:off x="7333464" y="1320064"/>
            <a:ext cx="4106692" cy="262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white rectangular device with a screen and buttons&#10;&#10;Description automatically generated">
            <a:extLst>
              <a:ext uri="{FF2B5EF4-FFF2-40B4-BE49-F238E27FC236}">
                <a16:creationId xmlns:a16="http://schemas.microsoft.com/office/drawing/2014/main" id="{D87411D3-E80B-CF44-C998-95E4346FD2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4" y="3429000"/>
            <a:ext cx="54102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07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99F2C8-D96A-49D3-7695-A63A1C7D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Plan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CFA8733-D40B-2444-3DBC-452488A0F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7DD8F71-4A60-0B55-DAC0-C993006F56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PCB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3D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Voeding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Emulator 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93A661A-AEE6-6994-76D8-3B7E55014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81894FE-2404-192D-9D38-F297F2AE6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35" y="4141580"/>
            <a:ext cx="4369316" cy="215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7716E75-0E9B-0CE3-FD12-F26F4203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51" b="89528" l="8809" r="92804">
                        <a14:foregroundMark x1="10298" y1="39220" x2="7072" y2="67556"/>
                        <a14:foregroundMark x1="7072" y1="67556" x2="11911" y2="93018"/>
                        <a14:foregroundMark x1="11911" y1="93018" x2="26923" y2="78234"/>
                        <a14:foregroundMark x1="26923" y1="78234" x2="48263" y2="71663"/>
                        <a14:foregroundMark x1="48263" y1="71663" x2="67494" y2="72690"/>
                        <a14:foregroundMark x1="67494" y1="72690" x2="84615" y2="82341"/>
                        <a14:foregroundMark x1="84615" y1="82341" x2="96402" y2="64271"/>
                        <a14:foregroundMark x1="96402" y1="64271" x2="93052" y2="31211"/>
                        <a14:foregroundMark x1="93052" y1="31211" x2="81638" y2="10062"/>
                        <a14:foregroundMark x1="81638" y1="10062" x2="40819" y2="9240"/>
                        <a14:foregroundMark x1="40819" y1="9240" x2="22581" y2="14784"/>
                        <a14:foregroundMark x1="22581" y1="14784" x2="8809" y2="39630"/>
                        <a14:foregroundMark x1="82630" y1="81314" x2="94293" y2="59959"/>
                        <a14:foregroundMark x1="94293" y1="59959" x2="89950" y2="33676"/>
                        <a14:foregroundMark x1="89950" y1="33676" x2="78536" y2="63244"/>
                        <a14:foregroundMark x1="78536" y1="63244" x2="81762" y2="82752"/>
                        <a14:foregroundMark x1="82382" y1="82341" x2="96650" y2="66530"/>
                        <a14:foregroundMark x1="96650" y1="66530" x2="92804" y2="38809"/>
                        <a14:foregroundMark x1="92804" y1="38809" x2="90323" y2="36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494" y="4278569"/>
            <a:ext cx="3107119" cy="187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Tijdelijke aanduiding voor inhoud 6">
            <a:extLst>
              <a:ext uri="{FF2B5EF4-FFF2-40B4-BE49-F238E27FC236}">
                <a16:creationId xmlns:a16="http://schemas.microsoft.com/office/drawing/2014/main" id="{C0ECA2B1-6DF5-5255-D2AD-EEC0DCE601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364" r="2" b="14944"/>
          <a:stretch/>
        </p:blipFill>
        <p:spPr>
          <a:xfrm>
            <a:off x="8084978" y="953614"/>
            <a:ext cx="3522472" cy="217315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370805C-8DE2-A21E-8FEF-850FC001C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136" y="2168771"/>
            <a:ext cx="3464419" cy="173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23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9A9321A-B4C9-C162-7A23-03B1D144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Emulator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59497CB-2595-554B-26BB-6AD2C2E1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ACACA0E-D86E-CA20-3351-4185EDF49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Retropi</a:t>
            </a:r>
            <a:r>
              <a:rPr lang="nl-BE" dirty="0"/>
              <a:t> emulator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Linux </a:t>
            </a:r>
            <a:r>
              <a:rPr lang="nl-BE" dirty="0" err="1"/>
              <a:t>based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Emulator 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Sd</a:t>
            </a:r>
            <a:r>
              <a:rPr lang="nl-BE" dirty="0"/>
              <a:t> 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games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DA5A1B6-84D3-73F6-B997-513C6EC0A5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8B883F6-C826-EA5F-1AF9-A6E5C26F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820" y="2783960"/>
            <a:ext cx="4196451" cy="209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8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633565E-8922-A265-F798-B79DA026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3D design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025EFE4-6A3B-3F0D-92EE-4CBAB069B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11FFDC3-22AF-5A17-AFBC-F583144F94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1A1FA17-7692-E4BF-6507-914267A0D9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9" name="Picture 2" descr="Microsoft XBOX ONE Wireless Controller w/ Jack - eXtra">
            <a:extLst>
              <a:ext uri="{FF2B5EF4-FFF2-40B4-BE49-F238E27FC236}">
                <a16:creationId xmlns:a16="http://schemas.microsoft.com/office/drawing/2014/main" id="{0B0422A6-D7EF-6B17-1B8D-C71276852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3" y="2626459"/>
            <a:ext cx="2965572" cy="210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ijl: rechts 9">
            <a:extLst>
              <a:ext uri="{FF2B5EF4-FFF2-40B4-BE49-F238E27FC236}">
                <a16:creationId xmlns:a16="http://schemas.microsoft.com/office/drawing/2014/main" id="{7BEE0218-F52F-C2D9-7C39-A7AF7BA0AF06}"/>
              </a:ext>
            </a:extLst>
          </p:cNvPr>
          <p:cNvSpPr/>
          <p:nvPr/>
        </p:nvSpPr>
        <p:spPr>
          <a:xfrm>
            <a:off x="3277573" y="3374462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Tijdelijke aanduiding voor inhoud 5">
            <a:extLst>
              <a:ext uri="{FF2B5EF4-FFF2-40B4-BE49-F238E27FC236}">
                <a16:creationId xmlns:a16="http://schemas.microsoft.com/office/drawing/2014/main" id="{2A476D8D-23EE-8276-B055-FB8CBC62E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981" y="2451227"/>
            <a:ext cx="2900114" cy="2459663"/>
          </a:xfrm>
          <a:prstGeom prst="rect">
            <a:avLst/>
          </a:prstGeom>
        </p:spPr>
      </p:pic>
      <p:sp>
        <p:nvSpPr>
          <p:cNvPr id="12" name="Pijl: rechts 11">
            <a:extLst>
              <a:ext uri="{FF2B5EF4-FFF2-40B4-BE49-F238E27FC236}">
                <a16:creationId xmlns:a16="http://schemas.microsoft.com/office/drawing/2014/main" id="{7EE8A21A-B043-D890-FD22-09986BD0E07A}"/>
              </a:ext>
            </a:extLst>
          </p:cNvPr>
          <p:cNvSpPr/>
          <p:nvPr/>
        </p:nvSpPr>
        <p:spPr>
          <a:xfrm>
            <a:off x="7295085" y="3374462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249E44FB-64BE-9EDB-661B-C5B5D7723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3" y="2558973"/>
            <a:ext cx="3341915" cy="211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3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196F52D-79FB-5625-143C-68C534D0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PCB design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69C075-E335-936A-1E40-D97E5FEE56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21901A3-D356-9681-CC12-12E20A9650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B27A04F-ECA2-E9BA-5519-7BE324FAB5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3969AD8-9BEB-7265-1EE9-8DE986E60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239910"/>
            <a:ext cx="5671003" cy="34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jl: rechts 7">
            <a:extLst>
              <a:ext uri="{FF2B5EF4-FFF2-40B4-BE49-F238E27FC236}">
                <a16:creationId xmlns:a16="http://schemas.microsoft.com/office/drawing/2014/main" id="{3E7F5509-1D9C-02D1-08AF-C85D7F5E6645}"/>
              </a:ext>
            </a:extLst>
          </p:cNvPr>
          <p:cNvSpPr/>
          <p:nvPr/>
        </p:nvSpPr>
        <p:spPr>
          <a:xfrm>
            <a:off x="5643716" y="3504073"/>
            <a:ext cx="904567" cy="51168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0464652-E579-F892-D26D-99853DF84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536" y="2518938"/>
            <a:ext cx="5040758" cy="248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FDDD057-A276-3D5D-12A0-D9769F2D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Voeding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26FE0E4-48E1-FA0B-AD42-646D04DF5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6F29963-CCFB-A06A-F6A2-40156F9688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Eerste idee oplaadbaar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18650 Batterijen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Batterijhouder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BD8421F-1082-B55E-B11A-6C1B853E44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Tijdelijke aanduiding voor inhoud 6">
            <a:extLst>
              <a:ext uri="{FF2B5EF4-FFF2-40B4-BE49-F238E27FC236}">
                <a16:creationId xmlns:a16="http://schemas.microsoft.com/office/drawing/2014/main" id="{C37DD615-98C1-C8F6-4944-9467A4E41E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64" r="2" b="14944"/>
          <a:stretch/>
        </p:blipFill>
        <p:spPr>
          <a:xfrm>
            <a:off x="7769555" y="2709036"/>
            <a:ext cx="3522472" cy="2173150"/>
          </a:xfrm>
          <a:prstGeom prst="rect">
            <a:avLst/>
          </a:prstGeom>
        </p:spPr>
      </p:pic>
      <p:pic>
        <p:nvPicPr>
          <p:cNvPr id="9" name="Picture 2" descr="Green Basic | Elektronica, batterijhouder | Beste service - Greenbasic">
            <a:extLst>
              <a:ext uri="{FF2B5EF4-FFF2-40B4-BE49-F238E27FC236}">
                <a16:creationId xmlns:a16="http://schemas.microsoft.com/office/drawing/2014/main" id="{AC1D24DF-5D4B-CA33-3F5E-3F9111794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34" r="2" b="1672"/>
          <a:stretch/>
        </p:blipFill>
        <p:spPr bwMode="auto">
          <a:xfrm>
            <a:off x="3557955" y="3795611"/>
            <a:ext cx="3522472" cy="21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619149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fad2fcb-8f9e-4386-9382-8122606d26a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C9FAD41FBBD54E9BEE2CAB2A894675" ma:contentTypeVersion="14" ma:contentTypeDescription="Een nieuw document maken." ma:contentTypeScope="" ma:versionID="9789b4ecdaf9adde17d83b6258cc125e">
  <xsd:schema xmlns:xsd="http://www.w3.org/2001/XMLSchema" xmlns:xs="http://www.w3.org/2001/XMLSchema" xmlns:p="http://schemas.microsoft.com/office/2006/metadata/properties" xmlns:ns3="bfad2fcb-8f9e-4386-9382-8122606d26a4" xmlns:ns4="dfb599df-2acc-4b99-9f71-bc127b39acf3" targetNamespace="http://schemas.microsoft.com/office/2006/metadata/properties" ma:root="true" ma:fieldsID="4f226693e7c9d81f3baf1b1008b09e7d" ns3:_="" ns4:_="">
    <xsd:import namespace="bfad2fcb-8f9e-4386-9382-8122606d26a4"/>
    <xsd:import namespace="dfb599df-2acc-4b99-9f71-bc127b39acf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ad2fcb-8f9e-4386-9382-8122606d26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599df-2acc-4b99-9f71-bc127b39acf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423EBF-3A99-4709-A460-CCCFD79A3E35}">
  <ds:schemaRefs>
    <ds:schemaRef ds:uri="dfb599df-2acc-4b99-9f71-bc127b39acf3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fad2fcb-8f9e-4386-9382-8122606d26a4"/>
  </ds:schemaRefs>
</ds:datastoreItem>
</file>

<file path=customXml/itemProps2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ACEFFF-5A60-4B81-AB16-5D508CD3C5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ad2fcb-8f9e-4386-9382-8122606d26a4"/>
    <ds:schemaRef ds:uri="dfb599df-2acc-4b99-9f71-bc127b39ac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281</TotalTime>
  <Words>179</Words>
  <Application>Microsoft Office PowerPoint</Application>
  <PresentationFormat>Widescreen</PresentationFormat>
  <Paragraphs>93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Aptos</vt:lpstr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Vives Light</vt:lpstr>
      <vt:lpstr>Vives Sand</vt:lpstr>
      <vt:lpstr>Handheld Retropie</vt:lpstr>
      <vt:lpstr>TEAM</vt:lpstr>
      <vt:lpstr>Opdracht</vt:lpstr>
      <vt:lpstr>Begin</vt:lpstr>
      <vt:lpstr>Plan</vt:lpstr>
      <vt:lpstr>Emulator</vt:lpstr>
      <vt:lpstr>3D design</vt:lpstr>
      <vt:lpstr>PCB design</vt:lpstr>
      <vt:lpstr>Voeding</vt:lpstr>
      <vt:lpstr>Koeling</vt:lpstr>
      <vt:lpstr>Soft buttons</vt:lpstr>
      <vt:lpstr>Hardware tests</vt:lpstr>
      <vt:lpstr>Documentatie</vt:lpstr>
      <vt:lpstr>Uiteindelijk Product</vt:lpstr>
      <vt:lpstr>Wat is er fout gelopen</vt:lpstr>
      <vt:lpstr>Wat hebben we geleerd?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Handheld Retropie</dc:title>
  <dc:creator>ruben belligh</dc:creator>
  <cp:lastModifiedBy>Thibaut Schroyens</cp:lastModifiedBy>
  <cp:revision>4</cp:revision>
  <dcterms:created xsi:type="dcterms:W3CDTF">2024-05-18T19:44:12Z</dcterms:created>
  <dcterms:modified xsi:type="dcterms:W3CDTF">2024-05-22T08:27:03Z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0x0101000EC9FAD41FBBD54E9BEE2CAB2A894675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